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89" r:id="rId6"/>
    <p:sldId id="90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4" d="100"/>
          <a:sy n="104" d="100"/>
        </p:scale>
        <p:origin x="516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2/3/2024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2/3/2024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#160-Ad Hoc-e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January 22 – 29,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WG2#160-Ad Hoc-e;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E-meeting, January 22 – 29, 2024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FS_</a:t>
            </a:r>
            <a:r>
              <a:rPr lang="en-US" altLang="zh-CN" sz="3600" b="1" dirty="0"/>
              <a:t>AIML_CN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fr-FR" altLang="zh-CN" sz="18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fr-FR" altLang="zh-CN" sz="1800" dirty="0">
                <a:latin typeface="Arial" panose="020B0604020202020204" pitchFamily="34" charset="0"/>
              </a:rPr>
              <a:t>vivo (Rapporteur)</a:t>
            </a:r>
            <a:br>
              <a:rPr lang="en-US" altLang="en-US" sz="1800" dirty="0"/>
            </a:br>
            <a:r>
              <a:rPr lang="fr-FR" altLang="zh-CN" sz="1800" dirty="0">
                <a:latin typeface="Arial" panose="020B0604020202020204" pitchFamily="34" charset="0"/>
              </a:rPr>
              <a:t>MediaTek Inc. (Rapporteur)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S2-2401661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SA2#160 Ad Hoc-E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23.700-84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10 contributions agreed (including TR skeleton, scope, architecture assumptions, use cases and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0.5 TU used and 3.5 TU left for the Study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4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Key Issue #1: Enhancements to LCS to support Direct AI/ML based Positioning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#2: 5GC Support for Vertical Federated Learning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#3: NWDAF-assisted policy control and QoS enhancement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#4: NWDAF enhancements to support network abnormal behaviours (i.e. </a:t>
            </a:r>
            <a:r>
              <a:rPr lang="en-US" altLang="zh-CN" sz="1100" kern="0" dirty="0" err="1"/>
              <a:t>Signalling</a:t>
            </a:r>
            <a:r>
              <a:rPr lang="en-US" altLang="zh-CN" sz="1100" kern="0" dirty="0"/>
              <a:t> storm) mitigation and prevention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None at this stage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None at this stage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754524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50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7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AIML_CN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Study on Core Network Enhanced Support for Artificial Intelligence (AI)/Machine Learning (ML) 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</a:t>
                      </a:r>
                      <a:r>
                        <a:rPr lang="en-US" sz="1400" b="1" strike="sngStrik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lang="en-US" sz="1400" b="1" u="sng" strike="noStrik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</a:t>
            </a:r>
            <a:r>
              <a:rPr lang="en-US" altLang="zh-CN" sz="2800" b="1" kern="0" dirty="0"/>
              <a:t>AIML</a:t>
            </a:r>
            <a:r>
              <a:rPr lang="en-US" altLang="de-DE" sz="2800" b="1" kern="0" dirty="0"/>
              <a:t>_CN Work plan</a:t>
            </a:r>
            <a:endParaRPr lang="en-US" kern="0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33CD25D6-C909-449F-8B62-CD240E5F29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832302"/>
              </p:ext>
            </p:extLst>
          </p:nvPr>
        </p:nvGraphicFramePr>
        <p:xfrm>
          <a:off x="333668" y="1345017"/>
          <a:ext cx="8669318" cy="25674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582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228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23.700-84 TR Skeleton, Arch Assumptions, scope, Initial KIs use case(s)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3228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Initial Solutions, Attempt to close new Key Issue and new UC*.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581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and new solution + Initial Evaluations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3499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solution updates and final Evaluations + Conclusions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323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87D184E8-035B-483D-92AE-DB40DED6CE79}"/>
              </a:ext>
            </a:extLst>
          </p:cNvPr>
          <p:cNvSpPr txBox="1">
            <a:spLocks/>
          </p:cNvSpPr>
          <p:nvPr/>
        </p:nvSpPr>
        <p:spPr>
          <a:xfrm>
            <a:off x="253913" y="4040577"/>
            <a:ext cx="8749073" cy="78983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8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 TUs for Normative Work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430B3E3-C5E9-4641-B540-5D449743051B}"/>
              </a:ext>
            </a:extLst>
          </p:cNvPr>
          <p:cNvSpPr/>
          <p:nvPr/>
        </p:nvSpPr>
        <p:spPr>
          <a:xfrm>
            <a:off x="220769" y="4878771"/>
            <a:ext cx="86693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</a:rPr>
              <a:t>Note: the current work plan does not apply to WT#1.1/1.2/1.3, which will </a:t>
            </a: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</a:rPr>
              <a:t>be discussed at SA#105 (Sep. 2024) based on the outcome of the related work in the involved RAN WGs(s). </a:t>
            </a:r>
            <a:endParaRPr lang="en-US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19276B-7D32-4660-A24F-ACDFFD7A7D47}"/>
              </a:ext>
            </a:extLst>
          </p:cNvPr>
          <p:cNvSpPr txBox="1"/>
          <p:nvPr/>
        </p:nvSpPr>
        <p:spPr>
          <a:xfrm>
            <a:off x="220769" y="5471879"/>
            <a:ext cx="874907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</a:rPr>
              <a:t>*SA2#161:</a:t>
            </a:r>
          </a:p>
          <a:p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</a:rPr>
              <a:t>1) </a:t>
            </a: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</a:rPr>
              <a:t>Use case(s) with multi-company support are prioritized for treatment</a:t>
            </a: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</a:rPr>
              <a:t>.</a:t>
            </a:r>
          </a:p>
          <a:p>
            <a:pPr rtl="0"/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</a:rPr>
              <a:t>2) limited time (e.g. 0.25 TU) is allocated in the meeting to treat use case(s).  CC will be scheduled before meeting</a:t>
            </a:r>
            <a:r>
              <a:rPr lang="en-GB" sz="1400" dirty="0">
                <a:latin typeface="+mn-lt"/>
              </a:rPr>
              <a:t>.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dcc30912-d230-4cc2-b11f-bb5ca2a6b6f5"/>
    <ds:schemaRef ds:uri="http://schemas.microsoft.com/office/infopath/2007/PartnerControls"/>
    <ds:schemaRef ds:uri="http://purl.org/dc/terms/"/>
    <ds:schemaRef ds:uri="09cef1fd-e61b-4dbf-b745-21988b13f978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47137</TotalTime>
  <Words>400</Words>
  <Application>Microsoft Office PowerPoint</Application>
  <PresentationFormat>全屏显示(4:3)</PresentationFormat>
  <Paragraphs>65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FS_AIML_CN Status Report</vt:lpstr>
      <vt:lpstr>FS_AIML_CN status after SA2#160 Ad Hoc-E (1/2)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vivo user1</cp:lastModifiedBy>
  <cp:revision>1911</cp:revision>
  <dcterms:created xsi:type="dcterms:W3CDTF">2008-08-30T09:32:10Z</dcterms:created>
  <dcterms:modified xsi:type="dcterms:W3CDTF">2024-02-03T02:38:34Z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